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80" r:id="rId23"/>
    <p:sldId id="276" r:id="rId24"/>
    <p:sldId id="277" r:id="rId25"/>
    <p:sldId id="278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-580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5EC8B-72F6-4254-A821-AB0D177CA0BC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6A84-10F3-4B57-BBF7-BC327D3B5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8228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5EC8B-72F6-4254-A821-AB0D177CA0BC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6A84-10F3-4B57-BBF7-BC327D3B5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313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5EC8B-72F6-4254-A821-AB0D177CA0BC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6A84-10F3-4B57-BBF7-BC327D3B5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0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5EC8B-72F6-4254-A821-AB0D177CA0BC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6A84-10F3-4B57-BBF7-BC327D3B5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36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5EC8B-72F6-4254-A821-AB0D177CA0BC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6A84-10F3-4B57-BBF7-BC327D3B5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281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5EC8B-72F6-4254-A821-AB0D177CA0BC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6A84-10F3-4B57-BBF7-BC327D3B5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79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5EC8B-72F6-4254-A821-AB0D177CA0BC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6A84-10F3-4B57-BBF7-BC327D3B5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524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5EC8B-72F6-4254-A821-AB0D177CA0BC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6A84-10F3-4B57-BBF7-BC327D3B5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913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5EC8B-72F6-4254-A821-AB0D177CA0BC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6A84-10F3-4B57-BBF7-BC327D3B5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032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5EC8B-72F6-4254-A821-AB0D177CA0BC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6A84-10F3-4B57-BBF7-BC327D3B5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96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5EC8B-72F6-4254-A821-AB0D177CA0BC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86A84-10F3-4B57-BBF7-BC327D3B5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225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5EC8B-72F6-4254-A821-AB0D177CA0BC}" type="datetimeFigureOut">
              <a:rPr lang="ru-RU" smtClean="0"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86A84-10F3-4B57-BBF7-BC327D3B534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84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1.png"/><Relationship Id="rId5" Type="http://schemas.openxmlformats.org/officeDocument/2006/relationships/image" Target="../media/image39.jpeg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0112" y="116632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明</a:t>
            </a:r>
            <a:r>
              <a:rPr lang="ru-RU" sz="2800" dirty="0" smtClean="0"/>
              <a:t>     Наташа</a:t>
            </a:r>
          </a:p>
          <a:p>
            <a:r>
              <a:rPr lang="en-US" sz="28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海</a:t>
            </a:r>
            <a:r>
              <a:rPr lang="ru-RU" sz="2800" dirty="0" smtClean="0"/>
              <a:t>     Мин </a:t>
            </a:r>
            <a:r>
              <a:rPr lang="ru-RU" sz="2800" dirty="0" err="1" smtClean="0"/>
              <a:t>Хайчжэнь</a:t>
            </a:r>
            <a:endParaRPr lang="ru-RU" sz="2800" dirty="0" smtClean="0"/>
          </a:p>
          <a:p>
            <a:r>
              <a:rPr lang="en-US" sz="2800" b="1" dirty="0" smtClean="0">
                <a:latin typeface="SimSun" panose="02010600030101010101" pitchFamily="2" charset="-122"/>
                <a:ea typeface="SimSun" panose="02010600030101010101" pitchFamily="2" charset="-122"/>
              </a:rPr>
              <a:t>珍</a:t>
            </a:r>
            <a:endParaRPr lang="ru-RU" sz="28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23352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93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" y="9144"/>
            <a:ext cx="9119616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5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9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4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836712"/>
            <a:ext cx="8028384" cy="6021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55177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Дома у Ли </a:t>
            </a:r>
            <a:r>
              <a:rPr lang="ru-RU" sz="2400" dirty="0" err="1" smtClean="0"/>
              <a:t>Цуйвэнь</a:t>
            </a:r>
            <a:r>
              <a:rPr lang="ru-RU" sz="2400" dirty="0" smtClean="0"/>
              <a:t> и Серёжи: Игорь, </a:t>
            </a:r>
            <a:r>
              <a:rPr lang="ru-RU" sz="2400" dirty="0" err="1" smtClean="0"/>
              <a:t>Кадрия</a:t>
            </a:r>
            <a:r>
              <a:rPr lang="ru-RU" sz="2400" dirty="0" smtClean="0"/>
              <a:t>, Серёжа, Ли </a:t>
            </a:r>
            <a:r>
              <a:rPr lang="ru-RU" sz="2400" dirty="0" err="1" smtClean="0"/>
              <a:t>Цуйвэнь</a:t>
            </a:r>
            <a:r>
              <a:rPr lang="ru-RU" sz="2400" dirty="0" smtClean="0"/>
              <a:t>, племянник </a:t>
            </a:r>
            <a:r>
              <a:rPr lang="ru-RU" sz="2400" dirty="0" err="1" smtClean="0"/>
              <a:t>Гао</a:t>
            </a:r>
            <a:r>
              <a:rPr lang="ru-RU" sz="2400" dirty="0" smtClean="0"/>
              <a:t> (художник), Наташа, </a:t>
            </a:r>
            <a:r>
              <a:rPr lang="ru-RU" sz="2400" dirty="0" err="1" smtClean="0"/>
              <a:t>Сюй</a:t>
            </a:r>
            <a:r>
              <a:rPr lang="ru-RU" sz="2400" dirty="0" smtClean="0"/>
              <a:t> </a:t>
            </a:r>
            <a:r>
              <a:rPr lang="ru-RU" sz="2400" dirty="0" err="1" smtClean="0"/>
              <a:t>Лихун</a:t>
            </a:r>
            <a:r>
              <a:rPr lang="ru-RU" sz="2400" dirty="0" smtClean="0"/>
              <a:t> с сыном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0367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95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1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9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892" y="980728"/>
            <a:ext cx="390549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dirty="0" smtClean="0">
                <a:solidFill>
                  <a:schemeClr val="bg1"/>
                </a:solidFill>
              </a:rPr>
              <a:t>     </a:t>
            </a:r>
            <a:r>
              <a:rPr lang="ja-JP" altLang="en-US" sz="5400" dirty="0" smtClean="0">
                <a:solidFill>
                  <a:schemeClr val="bg1"/>
                </a:solidFill>
              </a:rPr>
              <a:t>平</a:t>
            </a:r>
            <a:r>
              <a:rPr lang="ja-JP" altLang="en-US" sz="5400" dirty="0">
                <a:solidFill>
                  <a:schemeClr val="bg1"/>
                </a:solidFill>
              </a:rPr>
              <a:t>遥古城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vi-VN" sz="2800" dirty="0" smtClean="0">
                <a:solidFill>
                  <a:schemeClr val="bg1"/>
                </a:solidFill>
              </a:rPr>
              <a:t>Древний </a:t>
            </a:r>
            <a:r>
              <a:rPr lang="vi-VN" sz="2800" dirty="0">
                <a:solidFill>
                  <a:schemeClr val="bg1"/>
                </a:solidFill>
              </a:rPr>
              <a:t>город </a:t>
            </a:r>
            <a:r>
              <a:rPr lang="ru-RU" sz="2800" dirty="0" err="1" smtClean="0">
                <a:solidFill>
                  <a:schemeClr val="bg1"/>
                </a:solidFill>
              </a:rPr>
              <a:t>Пинъяо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58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7584" y="1648360"/>
            <a:ext cx="390549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dirty="0" smtClean="0"/>
              <a:t>     </a:t>
            </a:r>
            <a:r>
              <a:rPr lang="ja-JP" altLang="en-US" sz="5400" dirty="0" smtClean="0"/>
              <a:t>平</a:t>
            </a:r>
            <a:r>
              <a:rPr lang="ja-JP" altLang="en-US" sz="5400" dirty="0"/>
              <a:t>遥古城</a:t>
            </a:r>
            <a:endParaRPr lang="ru-RU" sz="2400" dirty="0"/>
          </a:p>
          <a:p>
            <a:r>
              <a:rPr lang="vi-VN" sz="2800" dirty="0" smtClean="0"/>
              <a:t>Древний </a:t>
            </a:r>
            <a:r>
              <a:rPr lang="vi-VN" sz="2800" dirty="0"/>
              <a:t>город </a:t>
            </a:r>
            <a:r>
              <a:rPr lang="ru-RU" sz="2800" dirty="0" err="1" smtClean="0"/>
              <a:t>Пинъяо</a:t>
            </a: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val="237760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12160" y="620688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明</a:t>
            </a:r>
            <a:endParaRPr lang="ru-RU" sz="2800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海</a:t>
            </a:r>
            <a:r>
              <a:rPr lang="ru-RU" sz="2800" dirty="0" smtClean="0">
                <a:solidFill>
                  <a:schemeClr val="bg1"/>
                </a:solidFill>
              </a:rPr>
              <a:t>     Наташа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珍</a:t>
            </a:r>
            <a:r>
              <a:rPr lang="ru-RU" sz="2800" dirty="0" smtClean="0">
                <a:solidFill>
                  <a:schemeClr val="bg1"/>
                </a:solidFill>
              </a:rPr>
              <a:t>     Мин </a:t>
            </a:r>
            <a:r>
              <a:rPr lang="ru-RU" sz="2800" dirty="0" err="1" smtClean="0">
                <a:solidFill>
                  <a:schemeClr val="bg1"/>
                </a:solidFill>
              </a:rPr>
              <a:t>Хайчжэнь</a:t>
            </a:r>
            <a:endParaRPr lang="ru-RU" sz="28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990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69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96" y="44624"/>
            <a:ext cx="4425763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dirty="0" smtClean="0"/>
              <a:t>     </a:t>
            </a:r>
            <a:r>
              <a:rPr lang="ja-JP" altLang="en-US" sz="5400" dirty="0" smtClean="0">
                <a:solidFill>
                  <a:schemeClr val="bg1"/>
                </a:solidFill>
              </a:rPr>
              <a:t>平</a:t>
            </a:r>
            <a:r>
              <a:rPr lang="ja-JP" altLang="en-US" sz="5400" dirty="0">
                <a:solidFill>
                  <a:schemeClr val="bg1"/>
                </a:solidFill>
              </a:rPr>
              <a:t>遥古城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vi-VN" sz="3200" dirty="0" smtClean="0">
                <a:solidFill>
                  <a:schemeClr val="bg1"/>
                </a:solidFill>
              </a:rPr>
              <a:t>Древний </a:t>
            </a:r>
            <a:r>
              <a:rPr lang="vi-VN" sz="3200" dirty="0">
                <a:solidFill>
                  <a:schemeClr val="bg1"/>
                </a:solidFill>
              </a:rPr>
              <a:t>город </a:t>
            </a:r>
            <a:r>
              <a:rPr lang="ru-RU" sz="3200" dirty="0" err="1" smtClean="0">
                <a:solidFill>
                  <a:schemeClr val="bg1"/>
                </a:solidFill>
              </a:rPr>
              <a:t>Пинъяо</a:t>
            </a:r>
            <a:endParaRPr lang="ru-RU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62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69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96" y="44624"/>
            <a:ext cx="4425763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2400" dirty="0" smtClean="0"/>
              <a:t>     </a:t>
            </a:r>
            <a:r>
              <a:rPr lang="ja-JP" altLang="en-US" sz="5400" dirty="0" smtClean="0">
                <a:solidFill>
                  <a:schemeClr val="bg1"/>
                </a:solidFill>
              </a:rPr>
              <a:t>平</a:t>
            </a:r>
            <a:r>
              <a:rPr lang="ja-JP" altLang="en-US" sz="5400" dirty="0">
                <a:solidFill>
                  <a:schemeClr val="bg1"/>
                </a:solidFill>
              </a:rPr>
              <a:t>遥古城</a:t>
            </a:r>
            <a:endParaRPr lang="ru-RU" sz="2400" dirty="0">
              <a:solidFill>
                <a:schemeClr val="bg1"/>
              </a:solidFill>
            </a:endParaRPr>
          </a:p>
          <a:p>
            <a:r>
              <a:rPr lang="vi-VN" sz="3200" dirty="0" smtClean="0">
                <a:solidFill>
                  <a:schemeClr val="bg1"/>
                </a:solidFill>
              </a:rPr>
              <a:t>Древний </a:t>
            </a:r>
            <a:r>
              <a:rPr lang="vi-VN" sz="3200" dirty="0">
                <a:solidFill>
                  <a:schemeClr val="bg1"/>
                </a:solidFill>
              </a:rPr>
              <a:t>город </a:t>
            </a:r>
            <a:r>
              <a:rPr lang="ru-RU" sz="3200" dirty="0" err="1" smtClean="0">
                <a:solidFill>
                  <a:schemeClr val="bg1"/>
                </a:solidFill>
              </a:rPr>
              <a:t>Пинъяо</a:t>
            </a:r>
            <a:endParaRPr lang="ru-RU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71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69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016" y="378530"/>
            <a:ext cx="42469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altLang="ja-JP" sz="5400" dirty="0" smtClean="0">
                <a:solidFill>
                  <a:schemeClr val="bg1"/>
                </a:solidFill>
              </a:rPr>
              <a:t>Водопад</a:t>
            </a:r>
          </a:p>
          <a:p>
            <a:r>
              <a:rPr lang="ru-RU" sz="5400" dirty="0" err="1" smtClean="0">
                <a:solidFill>
                  <a:schemeClr val="bg1"/>
                </a:solidFill>
              </a:rPr>
              <a:t>Хукоу</a:t>
            </a:r>
            <a:r>
              <a:rPr lang="ru-RU" sz="5400" dirty="0" smtClean="0">
                <a:solidFill>
                  <a:schemeClr val="bg1"/>
                </a:solidFill>
              </a:rPr>
              <a:t> </a:t>
            </a:r>
            <a:r>
              <a:rPr lang="ja-JP" altLang="en-US" sz="4400" b="1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壶</a:t>
            </a:r>
            <a:r>
              <a:rPr lang="ja-JP" altLang="en-US" sz="4400" b="1" dirty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口瀑布</a:t>
            </a:r>
            <a:endParaRPr lang="ru-RU" sz="3200" b="1" dirty="0" smtClean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1349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27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130" y="0"/>
            <a:ext cx="8307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69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7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836712"/>
            <a:ext cx="8028384" cy="6021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55177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Племянник </a:t>
            </a:r>
            <a:r>
              <a:rPr lang="ru-RU" sz="2400" dirty="0" err="1" smtClean="0"/>
              <a:t>Гао</a:t>
            </a:r>
            <a:r>
              <a:rPr lang="ru-RU" sz="2400" dirty="0" smtClean="0"/>
              <a:t> (художник), Ли </a:t>
            </a:r>
            <a:r>
              <a:rPr lang="ru-RU" sz="2400" dirty="0" err="1" smtClean="0"/>
              <a:t>Цуйвэнь</a:t>
            </a:r>
            <a:r>
              <a:rPr lang="ru-RU" sz="2400" dirty="0" smtClean="0"/>
              <a:t>, Лиля, Игорь, </a:t>
            </a:r>
            <a:r>
              <a:rPr lang="ru-RU" sz="2400" dirty="0" err="1" smtClean="0"/>
              <a:t>Кадрия</a:t>
            </a:r>
            <a:r>
              <a:rPr lang="ru-RU" sz="2400" dirty="0" smtClean="0"/>
              <a:t>, Наташа, </a:t>
            </a:r>
            <a:r>
              <a:rPr lang="ru-RU" sz="2400" dirty="0" err="1" smtClean="0"/>
              <a:t>Сюй</a:t>
            </a:r>
            <a:r>
              <a:rPr lang="ru-RU" sz="2400" dirty="0" smtClean="0"/>
              <a:t> </a:t>
            </a:r>
            <a:r>
              <a:rPr lang="ru-RU" sz="2400" dirty="0" err="1" smtClean="0"/>
              <a:t>Лихун</a:t>
            </a:r>
            <a:r>
              <a:rPr lang="ru-RU" sz="2400" dirty="0" smtClean="0"/>
              <a:t> с сыном, Серёжа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0855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512676"/>
            <a:ext cx="8460432" cy="63453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3728" y="55177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Дома у племянника </a:t>
            </a:r>
            <a:r>
              <a:rPr lang="ru-RU" sz="2400" dirty="0" err="1" smtClean="0"/>
              <a:t>Гао</a:t>
            </a:r>
            <a:r>
              <a:rPr lang="ru-RU" sz="2400" dirty="0" smtClean="0"/>
              <a:t> (художника)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01969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512676"/>
            <a:ext cx="8460432" cy="63453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3728" y="55177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Дома у племянника </a:t>
            </a:r>
            <a:r>
              <a:rPr lang="ru-RU" sz="2400" dirty="0" err="1" smtClean="0"/>
              <a:t>Гао</a:t>
            </a:r>
            <a:r>
              <a:rPr lang="ru-RU" sz="2400" dirty="0" smtClean="0"/>
              <a:t> (художника)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137171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28" y="512676"/>
            <a:ext cx="8460432" cy="63453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3728" y="55177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Дома у племянника </a:t>
            </a:r>
            <a:r>
              <a:rPr lang="ru-RU" sz="2400" dirty="0" err="1" smtClean="0"/>
              <a:t>Гао</a:t>
            </a:r>
            <a:r>
              <a:rPr lang="ru-RU" sz="2400" dirty="0" smtClean="0"/>
              <a:t> (художника)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41628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12160" y="620688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明</a:t>
            </a:r>
            <a:endParaRPr lang="ru-RU" sz="2800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海</a:t>
            </a:r>
            <a:r>
              <a:rPr lang="ru-RU" sz="2800" dirty="0" smtClean="0">
                <a:solidFill>
                  <a:schemeClr val="bg1"/>
                </a:solidFill>
              </a:rPr>
              <a:t>     Наташа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珍</a:t>
            </a:r>
            <a:r>
              <a:rPr lang="ru-RU" sz="2800" dirty="0" smtClean="0">
                <a:solidFill>
                  <a:schemeClr val="bg1"/>
                </a:solidFill>
              </a:rPr>
              <a:t>     Мин </a:t>
            </a:r>
            <a:r>
              <a:rPr lang="ru-RU" sz="2800" dirty="0" err="1" smtClean="0">
                <a:solidFill>
                  <a:schemeClr val="bg1"/>
                </a:solidFill>
              </a:rPr>
              <a:t>Хайчжэнь</a:t>
            </a:r>
            <a:endParaRPr lang="ru-RU" sz="28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66" y="1745233"/>
            <a:ext cx="9010031" cy="50681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-27384"/>
            <a:ext cx="871296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Наташа (Мин </a:t>
            </a:r>
            <a:r>
              <a:rPr lang="ru-RU" sz="4000" dirty="0" err="1" smtClean="0"/>
              <a:t>Хайчжэнь</a:t>
            </a:r>
            <a:r>
              <a:rPr lang="ru-RU" sz="4000" dirty="0" smtClean="0"/>
              <a:t>),</a:t>
            </a:r>
          </a:p>
          <a:p>
            <a:pPr algn="ctr"/>
            <a:r>
              <a:rPr lang="ru-RU" sz="4000" dirty="0" smtClean="0"/>
              <a:t>Яша и Ян </a:t>
            </a:r>
            <a:r>
              <a:rPr lang="ru-RU" sz="4000" dirty="0" err="1" smtClean="0"/>
              <a:t>Цзюньмин</a:t>
            </a:r>
            <a:endParaRPr lang="ru-RU" sz="4000" dirty="0" smtClean="0"/>
          </a:p>
          <a:p>
            <a:pPr algn="ctr"/>
            <a:r>
              <a:rPr lang="ru-RU" sz="3200" dirty="0" smtClean="0"/>
              <a:t>(фото 2019 года)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71994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81" y="516842"/>
            <a:ext cx="8491391" cy="6368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3728" y="55177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Дома у племянника </a:t>
            </a:r>
            <a:r>
              <a:rPr lang="ru-RU" sz="2400" dirty="0" err="1" smtClean="0"/>
              <a:t>Гао</a:t>
            </a:r>
            <a:r>
              <a:rPr lang="ru-RU" sz="2400" dirty="0" smtClean="0"/>
              <a:t> (художника)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0230726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247" y="512676"/>
            <a:ext cx="4758993" cy="63453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3728" y="55177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Дома у племянника </a:t>
            </a:r>
            <a:r>
              <a:rPr lang="ru-RU" sz="2400" dirty="0" err="1" smtClean="0"/>
              <a:t>Гао</a:t>
            </a:r>
            <a:r>
              <a:rPr lang="ru-RU" sz="2400" dirty="0" smtClean="0"/>
              <a:t> (художника)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946829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082" y="516842"/>
            <a:ext cx="8491389" cy="636854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3728" y="55177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Дома у племянника </a:t>
            </a:r>
            <a:r>
              <a:rPr lang="ru-RU" sz="2400" dirty="0" err="1" smtClean="0"/>
              <a:t>Гао</a:t>
            </a:r>
            <a:r>
              <a:rPr lang="ru-RU" sz="2400" dirty="0" smtClean="0"/>
              <a:t> (художника)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22378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593392"/>
            <a:ext cx="8389320" cy="6291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081" y="55177"/>
            <a:ext cx="8491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Циндао: </a:t>
            </a:r>
            <a:r>
              <a:rPr lang="ru-RU" sz="2400" dirty="0" err="1" smtClean="0"/>
              <a:t>Кадрия</a:t>
            </a:r>
            <a:r>
              <a:rPr lang="ru-RU" sz="2400" dirty="0" smtClean="0"/>
              <a:t>, Ли </a:t>
            </a:r>
            <a:r>
              <a:rPr lang="ru-RU" sz="2400" dirty="0" err="1" smtClean="0"/>
              <a:t>Цзянхуа</a:t>
            </a:r>
            <a:r>
              <a:rPr lang="ru-RU" sz="2400" dirty="0" smtClean="0"/>
              <a:t> и Наташа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890049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699" y="593392"/>
            <a:ext cx="4718993" cy="6291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081" y="55177"/>
            <a:ext cx="8491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Циндао: Игорь и </a:t>
            </a:r>
            <a:r>
              <a:rPr lang="ru-RU" sz="2400" dirty="0" err="1" smtClean="0"/>
              <a:t>Кадрия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57382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699" y="593392"/>
            <a:ext cx="4718993" cy="6291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081" y="55177"/>
            <a:ext cx="8491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Циндао: Наташа, </a:t>
            </a:r>
            <a:r>
              <a:rPr lang="ru-RU" sz="2400" dirty="0" err="1" smtClean="0"/>
              <a:t>Кадрия</a:t>
            </a:r>
            <a:r>
              <a:rPr lang="ru-RU" sz="2400" dirty="0" smtClean="0"/>
              <a:t>, Игорь и Ли </a:t>
            </a:r>
            <a:r>
              <a:rPr lang="ru-RU" sz="2400" smtClean="0"/>
              <a:t>Цзянхуа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5363001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593392"/>
            <a:ext cx="8389320" cy="62919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081" y="55177"/>
            <a:ext cx="8491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Циндао, ж/д вокзал: Ли </a:t>
            </a:r>
            <a:r>
              <a:rPr lang="ru-RU" sz="2400" dirty="0" err="1" smtClean="0"/>
              <a:t>Цзянхуа</a:t>
            </a:r>
            <a:r>
              <a:rPr lang="ru-RU" sz="2400" dirty="0" smtClean="0"/>
              <a:t> и </a:t>
            </a:r>
            <a:r>
              <a:rPr lang="ru-RU" sz="2400" dirty="0" err="1" smtClean="0"/>
              <a:t>Кадрия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039529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332" y="1255506"/>
            <a:ext cx="4216888" cy="56298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9081" y="55177"/>
            <a:ext cx="8491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Вторая встреча с </a:t>
            </a:r>
            <a:r>
              <a:rPr lang="ru-RU" sz="2400" dirty="0" err="1" smtClean="0"/>
              <a:t>Сюй</a:t>
            </a:r>
            <a:r>
              <a:rPr lang="ru-RU" sz="2400" dirty="0" smtClean="0"/>
              <a:t> </a:t>
            </a:r>
            <a:r>
              <a:rPr lang="ru-RU" sz="2400" dirty="0" err="1" smtClean="0"/>
              <a:t>Лихун</a:t>
            </a:r>
            <a:r>
              <a:rPr lang="ru-RU" sz="2400" dirty="0" smtClean="0"/>
              <a:t> в номере отеля</a:t>
            </a:r>
          </a:p>
          <a:p>
            <a:pPr algn="ctr"/>
            <a:r>
              <a:rPr lang="ru-RU" sz="2400" dirty="0" smtClean="0"/>
              <a:t>(она приехала в Циндао по работе: переводчиком при киргизской делегации)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2228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1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9028" y="0"/>
            <a:ext cx="1711444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5643"/>
            <a:ext cx="2232248" cy="6814318"/>
          </a:xfrm>
          <a:prstGeom prst="rect">
            <a:avLst/>
          </a:prstGeom>
        </p:spPr>
      </p:pic>
      <p:pic>
        <p:nvPicPr>
          <p:cNvPr id="7" name="13 ПОВЕРХНОСТНЫЕ РАЗЛИЧИЯ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24528" y="116632"/>
            <a:ext cx="406400" cy="406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27784" y="116632"/>
            <a:ext cx="439248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600" b="1" dirty="0">
                <a:latin typeface="Bookman Old Style" panose="02050604050505020204" pitchFamily="18" charset="0"/>
              </a:rPr>
              <a:t>13. ПОВЕРХНОСТНЫЕ РАЗЛИЧИЯ</a:t>
            </a:r>
            <a:endParaRPr lang="ru-RU" sz="1600" dirty="0">
              <a:latin typeface="Bookman Old Style" panose="02050604050505020204" pitchFamily="18" charset="0"/>
            </a:endParaRPr>
          </a:p>
          <a:p>
            <a:r>
              <a:rPr lang="ru-RU" sz="1600" dirty="0">
                <a:latin typeface="Bookman Old Style" panose="02050604050505020204" pitchFamily="18" charset="0"/>
              </a:rPr>
              <a:t> 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— Сижу в своей бревенчатой избушке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И водку пью,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Закусывая чёрными 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хрустящими груздями.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— Сижу в своей тростниковой хижине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И водку пью,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Закусывая чёрными 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древесными грибами.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— Гляжу в окно на бледную луну 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в ветвях прямой сосны,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Как старый Тютчев.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— Гляжу в окно на бледную луну 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в ветвях кривой сосны,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Как старый </a:t>
            </a:r>
            <a:r>
              <a:rPr lang="ru-RU" sz="1600" dirty="0" err="1">
                <a:latin typeface="Bookman Old Style" panose="02050604050505020204" pitchFamily="18" charset="0"/>
              </a:rPr>
              <a:t>Тао</a:t>
            </a:r>
            <a:r>
              <a:rPr lang="ru-RU" sz="1600" dirty="0">
                <a:latin typeface="Bookman Old Style" panose="02050604050505020204" pitchFamily="18" charset="0"/>
              </a:rPr>
              <a:t> </a:t>
            </a:r>
            <a:r>
              <a:rPr lang="ru-RU" sz="1600" dirty="0" err="1">
                <a:latin typeface="Bookman Old Style" panose="02050604050505020204" pitchFamily="18" charset="0"/>
              </a:rPr>
              <a:t>Цянь</a:t>
            </a:r>
            <a:r>
              <a:rPr lang="ru-RU" sz="1600" dirty="0">
                <a:latin typeface="Bookman Old Style" panose="02050604050505020204" pitchFamily="18" charset="0"/>
              </a:rPr>
              <a:t>.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— Задумываюсь о вечном,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— Задумываюсь о вечном,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— Не знающем поверхностных различий.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— Не знающем поверхностных различий.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— Пью за твоё здоровье, друг!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— Пью за твоё здоровье, друг!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 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20240916</a:t>
            </a:r>
          </a:p>
          <a:p>
            <a:r>
              <a:rPr lang="ru-RU" sz="1600" dirty="0">
                <a:latin typeface="Bookman Old Style" panose="02050604050505020204" pitchFamily="18" charset="0"/>
              </a:rPr>
              <a:t>Циндао, Гора </a:t>
            </a:r>
            <a:r>
              <a:rPr lang="ru-RU" sz="1600" dirty="0" err="1">
                <a:latin typeface="Bookman Old Style" panose="02050604050505020204" pitchFamily="18" charset="0"/>
              </a:rPr>
              <a:t>Лаошань</a:t>
            </a:r>
            <a:r>
              <a:rPr lang="ru-RU" sz="1600" dirty="0">
                <a:latin typeface="Bookman Old Style" panose="02050604050505020204" pitchFamily="18" charset="0"/>
              </a:rPr>
              <a:t>, даосский храм</a:t>
            </a:r>
            <a:r>
              <a:rPr lang="ru-RU" sz="1600" dirty="0" smtClean="0">
                <a:latin typeface="Bookman Old Style" panose="02050604050505020204" pitchFamily="18" charset="0"/>
              </a:rPr>
              <a:t>.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37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6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12160" y="620688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明</a:t>
            </a:r>
            <a:endParaRPr lang="ru-RU" sz="2800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海</a:t>
            </a:r>
            <a:r>
              <a:rPr lang="ru-RU" sz="2800" dirty="0" smtClean="0">
                <a:solidFill>
                  <a:schemeClr val="bg1"/>
                </a:solidFill>
              </a:rPr>
              <a:t>     Наташа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珍</a:t>
            </a:r>
            <a:r>
              <a:rPr lang="ru-RU" sz="2800" dirty="0" smtClean="0">
                <a:solidFill>
                  <a:schemeClr val="bg1"/>
                </a:solidFill>
              </a:rPr>
              <a:t>     Мин </a:t>
            </a:r>
            <a:r>
              <a:rPr lang="ru-RU" sz="2800" dirty="0" err="1" smtClean="0">
                <a:solidFill>
                  <a:schemeClr val="bg1"/>
                </a:solidFill>
              </a:rPr>
              <a:t>Хайчжэнь</a:t>
            </a:r>
            <a:endParaRPr lang="ru-RU" sz="28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pic>
        <p:nvPicPr>
          <p:cNvPr id="8" name="Рисунок 7" descr="Ян Цзюньмин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2060359"/>
            <a:ext cx="9144000" cy="36008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9512" y="404664"/>
            <a:ext cx="87129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/>
              <a:t>Ян </a:t>
            </a:r>
            <a:r>
              <a:rPr lang="ru-RU" sz="4400" dirty="0" err="1" smtClean="0"/>
              <a:t>Цзюньмин</a:t>
            </a:r>
            <a:r>
              <a:rPr lang="ru-RU" sz="4400" dirty="0" smtClean="0"/>
              <a:t>   </a:t>
            </a:r>
            <a:r>
              <a:rPr lang="ja-JP" altLang="en-US" sz="4400" b="1" dirty="0">
                <a:latin typeface="SimSun" panose="02010600030101010101" pitchFamily="2" charset="-122"/>
                <a:ea typeface="SimSun" panose="02010600030101010101" pitchFamily="2" charset="-122"/>
              </a:rPr>
              <a:t>杨钧名</a:t>
            </a:r>
            <a:endParaRPr lang="ru-RU" sz="4400" dirty="0" smtClean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pPr algn="ctr"/>
            <a:r>
              <a:rPr lang="ru-RU" sz="4400" dirty="0" smtClean="0"/>
              <a:t>(фото 2019 года)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4993828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1167" y="-27384"/>
            <a:ext cx="2232248" cy="68143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3244"/>
            <a:ext cx="1711444" cy="6858000"/>
          </a:xfrm>
          <a:prstGeom prst="rect">
            <a:avLst/>
          </a:prstGeom>
        </p:spPr>
      </p:pic>
      <p:pic>
        <p:nvPicPr>
          <p:cNvPr id="2" name="14 УЛЕТАЯ ИЗ КИТАЯ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6536" y="116632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03226" y="116632"/>
            <a:ext cx="323692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b="1" dirty="0"/>
              <a:t>15. УЛЕТАЯ ИЗ КИТАЯ</a:t>
            </a:r>
            <a:endParaRPr lang="ru-RU" dirty="0"/>
          </a:p>
          <a:p>
            <a:r>
              <a:rPr lang="ru-RU" dirty="0"/>
              <a:t> </a:t>
            </a:r>
          </a:p>
          <a:p>
            <a:r>
              <a:rPr lang="ru-RU" dirty="0"/>
              <a:t>Улетая</a:t>
            </a:r>
          </a:p>
          <a:p>
            <a:r>
              <a:rPr lang="ru-RU" dirty="0"/>
              <a:t>из Китая,</a:t>
            </a:r>
          </a:p>
          <a:p>
            <a:r>
              <a:rPr lang="ru-RU" dirty="0"/>
              <a:t>вспоминаю:</a:t>
            </a:r>
          </a:p>
          <a:p>
            <a:r>
              <a:rPr lang="ru-RU" dirty="0"/>
              <a:t>прошлый раз</a:t>
            </a:r>
          </a:p>
          <a:p>
            <a:r>
              <a:rPr lang="ru-RU" dirty="0"/>
              <a:t>думал я: последний раз</a:t>
            </a:r>
          </a:p>
          <a:p>
            <a:r>
              <a:rPr lang="ru-RU" dirty="0"/>
              <a:t>посещаю я Китай.</a:t>
            </a:r>
          </a:p>
          <a:p>
            <a:r>
              <a:rPr lang="ru-RU" dirty="0"/>
              <a:t>Но изгиб судьбы чудесен —</a:t>
            </a:r>
          </a:p>
          <a:p>
            <a:r>
              <a:rPr lang="ru-RU" dirty="0"/>
              <a:t>время движется кругами —</a:t>
            </a:r>
          </a:p>
          <a:p>
            <a:r>
              <a:rPr lang="ru-RU" dirty="0"/>
              <a:t>снова встреча с Поднебесной,</a:t>
            </a:r>
          </a:p>
          <a:p>
            <a:r>
              <a:rPr lang="ru-RU" dirty="0"/>
              <a:t>встреча с новыми друзьями</a:t>
            </a:r>
          </a:p>
          <a:p>
            <a:r>
              <a:rPr lang="ru-RU" dirty="0"/>
              <a:t>и со старыми друзьями.</a:t>
            </a:r>
          </a:p>
          <a:p>
            <a:r>
              <a:rPr lang="ru-RU" dirty="0"/>
              <a:t>Мне сказали на прощанье:</a:t>
            </a:r>
          </a:p>
          <a:p>
            <a:r>
              <a:rPr lang="ru-RU" dirty="0"/>
              <a:t>"До свиданья! До свиданья!"</a:t>
            </a:r>
          </a:p>
          <a:p>
            <a:r>
              <a:rPr lang="ru-RU" dirty="0"/>
              <a:t>Даже если в этот раз</a:t>
            </a:r>
          </a:p>
          <a:p>
            <a:r>
              <a:rPr lang="ru-RU" dirty="0"/>
              <a:t>это был последний раз,</a:t>
            </a:r>
          </a:p>
          <a:p>
            <a:r>
              <a:rPr lang="ru-RU" dirty="0"/>
              <a:t>не скажу теперь "Прощай!",</a:t>
            </a:r>
          </a:p>
          <a:p>
            <a:r>
              <a:rPr lang="ru-RU" dirty="0"/>
              <a:t>улетая</a:t>
            </a:r>
          </a:p>
          <a:p>
            <a:r>
              <a:rPr lang="ru-RU" dirty="0"/>
              <a:t>из Китая.</a:t>
            </a:r>
          </a:p>
          <a:p>
            <a:r>
              <a:rPr lang="ru-RU" dirty="0"/>
              <a:t> </a:t>
            </a:r>
          </a:p>
          <a:p>
            <a:r>
              <a:rPr lang="ru-RU" dirty="0"/>
              <a:t>18 сентября 2024</a:t>
            </a:r>
          </a:p>
          <a:p>
            <a:r>
              <a:rPr lang="ru-RU" dirty="0"/>
              <a:t>По дороге из Циндао в </a:t>
            </a:r>
            <a:r>
              <a:rPr lang="ru-RU" dirty="0" smtClean="0"/>
              <a:t>Пекин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79067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12160" y="620688"/>
            <a:ext cx="3240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明</a:t>
            </a:r>
            <a:endParaRPr lang="ru-RU" sz="2800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海</a:t>
            </a:r>
            <a:r>
              <a:rPr lang="ru-RU" sz="2800" dirty="0" smtClean="0">
                <a:solidFill>
                  <a:schemeClr val="bg1"/>
                </a:solidFill>
              </a:rPr>
              <a:t>     Наташа</a:t>
            </a:r>
          </a:p>
          <a:p>
            <a:r>
              <a:rPr lang="en-US" sz="2800" b="1" dirty="0" smtClean="0">
                <a:solidFill>
                  <a:schemeClr val="bg1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珍</a:t>
            </a:r>
            <a:r>
              <a:rPr lang="ru-RU" sz="2800" dirty="0" smtClean="0">
                <a:solidFill>
                  <a:schemeClr val="bg1"/>
                </a:solidFill>
              </a:rPr>
              <a:t>     Мин </a:t>
            </a:r>
            <a:r>
              <a:rPr lang="ru-RU" sz="2800" dirty="0" err="1" smtClean="0">
                <a:solidFill>
                  <a:schemeClr val="bg1"/>
                </a:solidFill>
              </a:rPr>
              <a:t>Хайчжэнь</a:t>
            </a:r>
            <a:endParaRPr lang="ru-RU" sz="28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512" y="404664"/>
            <a:ext cx="8712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Лиза</a:t>
            </a:r>
          </a:p>
          <a:p>
            <a:r>
              <a:rPr lang="ru-RU" sz="3600" dirty="0" smtClean="0"/>
              <a:t>(фото </a:t>
            </a:r>
            <a:r>
              <a:rPr lang="ru-RU" sz="3600" dirty="0" smtClean="0"/>
              <a:t>2019 года)</a:t>
            </a:r>
            <a:endParaRPr lang="ru-RU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0770" y="14670"/>
            <a:ext cx="3847475" cy="683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0636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836712"/>
            <a:ext cx="8028384" cy="6021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55177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Пекин. чайная церемония</a:t>
            </a:r>
            <a:r>
              <a:rPr lang="ru-RU" sz="2400" smtClean="0"/>
              <a:t>: помощница </a:t>
            </a:r>
            <a:r>
              <a:rPr lang="ru-RU" sz="2400" dirty="0" smtClean="0"/>
              <a:t>Наташи, Ирина Чуднова, </a:t>
            </a:r>
            <a:r>
              <a:rPr lang="ru-RU" sz="2400" dirty="0" err="1" smtClean="0"/>
              <a:t>Кадрия</a:t>
            </a:r>
            <a:r>
              <a:rPr lang="ru-RU" sz="2400" dirty="0" smtClean="0"/>
              <a:t>, Игорь, Наташа, Яша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56156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680502"/>
            <a:ext cx="8236664" cy="61774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-27384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Я дарю </a:t>
            </a:r>
            <a:r>
              <a:rPr lang="ru-RU" sz="2000" dirty="0" err="1" smtClean="0"/>
              <a:t>Хао</a:t>
            </a:r>
            <a:r>
              <a:rPr lang="ru-RU" sz="2000" dirty="0" smtClean="0"/>
              <a:t> </a:t>
            </a:r>
            <a:r>
              <a:rPr lang="ru-RU" sz="2000" dirty="0" err="1" smtClean="0"/>
              <a:t>Эрци</a:t>
            </a:r>
            <a:r>
              <a:rPr lang="ru-RU" sz="2000" dirty="0" smtClean="0"/>
              <a:t> 120 </a:t>
            </a:r>
            <a:r>
              <a:rPr lang="ru-RU" sz="2000" dirty="0" err="1" smtClean="0"/>
              <a:t>поглавных</a:t>
            </a:r>
            <a:r>
              <a:rPr lang="ru-RU" sz="2000" dirty="0" smtClean="0"/>
              <a:t> иллюстраций</a:t>
            </a:r>
          </a:p>
          <a:p>
            <a:pPr algn="ctr"/>
            <a:r>
              <a:rPr lang="ru-RU" sz="2000" dirty="0" smtClean="0"/>
              <a:t>к роману «СОН В КРАСНОМ ТЕРЕМЕ»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984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680502"/>
            <a:ext cx="8236664" cy="61774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188640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Мы с </a:t>
            </a:r>
            <a:r>
              <a:rPr lang="ru-RU" sz="2000" dirty="0" err="1" smtClean="0"/>
              <a:t>Гу</a:t>
            </a:r>
            <a:r>
              <a:rPr lang="ru-RU" sz="2000" dirty="0" smtClean="0"/>
              <a:t> </a:t>
            </a:r>
            <a:r>
              <a:rPr lang="ru-RU" sz="2000" dirty="0" err="1" smtClean="0"/>
              <a:t>Юем</a:t>
            </a:r>
            <a:r>
              <a:rPr lang="ru-RU" sz="2000" dirty="0" smtClean="0"/>
              <a:t> выбираем стихи для прочтения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7636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680502"/>
            <a:ext cx="8236664" cy="61774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-27384"/>
            <a:ext cx="88569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ТЯНЬЦЗИНЬ: </a:t>
            </a:r>
            <a:r>
              <a:rPr lang="ru-RU" sz="2000" dirty="0" err="1" smtClean="0"/>
              <a:t>Хао</a:t>
            </a:r>
            <a:r>
              <a:rPr lang="ru-RU" sz="2000" dirty="0" smtClean="0"/>
              <a:t> </a:t>
            </a:r>
            <a:r>
              <a:rPr lang="ru-RU" sz="2000" dirty="0" err="1"/>
              <a:t>Эрци</a:t>
            </a:r>
            <a:r>
              <a:rPr lang="ru-RU" sz="2000" dirty="0"/>
              <a:t>, Игорь Бурдонов, </a:t>
            </a:r>
            <a:r>
              <a:rPr lang="ru-RU" sz="2000" dirty="0" err="1"/>
              <a:t>Гу</a:t>
            </a:r>
            <a:r>
              <a:rPr lang="ru-RU" sz="2000" dirty="0"/>
              <a:t> </a:t>
            </a:r>
            <a:r>
              <a:rPr lang="ru-RU" sz="2000" dirty="0" err="1"/>
              <a:t>Юй</a:t>
            </a:r>
            <a:r>
              <a:rPr lang="ru-RU" sz="2000" dirty="0"/>
              <a:t>, Наташа (Мин </a:t>
            </a:r>
            <a:r>
              <a:rPr lang="ru-RU" sz="2000" dirty="0" err="1"/>
              <a:t>Хайчжэнь</a:t>
            </a:r>
            <a:r>
              <a:rPr lang="ru-RU" sz="2000" dirty="0"/>
              <a:t>),</a:t>
            </a:r>
          </a:p>
          <a:p>
            <a:pPr algn="ctr"/>
            <a:r>
              <a:rPr lang="ru-RU" sz="2000" dirty="0"/>
              <a:t>Кань </a:t>
            </a:r>
            <a:r>
              <a:rPr lang="ru-RU" sz="2000" dirty="0" err="1"/>
              <a:t>Шипин</a:t>
            </a:r>
            <a:r>
              <a:rPr lang="ru-RU" sz="2000" dirty="0"/>
              <a:t>, </a:t>
            </a:r>
            <a:r>
              <a:rPr lang="ru-RU" sz="2000" dirty="0" err="1"/>
              <a:t>Кадрия</a:t>
            </a:r>
            <a:r>
              <a:rPr lang="ru-RU" sz="2000" dirty="0"/>
              <a:t>, Ирина Чуднова, малыш </a:t>
            </a:r>
            <a:r>
              <a:rPr lang="ru-RU" sz="2000" dirty="0" err="1"/>
              <a:t>Цзюньсинь</a:t>
            </a:r>
            <a:r>
              <a:rPr lang="ru-RU" sz="2000" dirty="0"/>
              <a:t>, </a:t>
            </a:r>
            <a:r>
              <a:rPr lang="ru-RU" sz="2000" dirty="0" err="1"/>
              <a:t>Сюй</a:t>
            </a:r>
            <a:r>
              <a:rPr lang="ru-RU" sz="2000" dirty="0"/>
              <a:t> </a:t>
            </a:r>
            <a:r>
              <a:rPr lang="ru-RU" sz="2000" dirty="0" err="1" smtClean="0"/>
              <a:t>Лихун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64471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321</Words>
  <Application>Microsoft Office PowerPoint</Application>
  <PresentationFormat>Экран (4:3)</PresentationFormat>
  <Paragraphs>100</Paragraphs>
  <Slides>40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Дарья</dc:creator>
  <cp:lastModifiedBy>Дарья</cp:lastModifiedBy>
  <cp:revision>7</cp:revision>
  <dcterms:created xsi:type="dcterms:W3CDTF">2024-09-28T06:05:55Z</dcterms:created>
  <dcterms:modified xsi:type="dcterms:W3CDTF">2024-09-30T11:42:32Z</dcterms:modified>
</cp:coreProperties>
</file>